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7.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mc:PreserveAttributes="mv:*" mc:Ignorable="mv">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68580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arget="presProps.xml" Type="http://schemas.openxmlformats.org/officeDocument/2006/relationships/presProps" Id="rId2"/><Relationship Target="slides/slide7.xml" Type="http://schemas.openxmlformats.org/officeDocument/2006/relationships/slide" Id="rId12"/><Relationship Target="theme/theme2.xml" Type="http://schemas.openxmlformats.org/officeDocument/2006/relationships/theme" Id="rId1"/><Relationship Target="slides/slide8.xml" Type="http://schemas.openxmlformats.org/officeDocument/2006/relationships/slide" Id="rId13"/><Relationship Target="slideMasters/slideMaster1.xml" Type="http://schemas.openxmlformats.org/officeDocument/2006/relationships/slideMaster" Id="rId4"/><Relationship Target="slides/slide5.xml" Type="http://schemas.openxmlformats.org/officeDocument/2006/relationships/slide" Id="rId10"/><Relationship Target="tableStyles.xml" Type="http://schemas.openxmlformats.org/officeDocument/2006/relationships/tableStyles" Id="rId3"/><Relationship Target="slides/slide6.xml" Type="http://schemas.openxmlformats.org/officeDocument/2006/relationships/slide" Id="rId11"/><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1.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3" name="Shape 3"/>
          <p:cNvSpPr txBox="1"/>
          <p:nvPr>
            <p:ph idx="1" type="body"/>
          </p:nvPr>
        </p:nvSpPr>
        <p:spPr>
          <a:xfrm>
            <a:off y="4343400" x="685800"/>
            <a:ext cy="4114800" cx="5486399"/>
          </a:xfrm>
          <a:prstGeom prst="rect">
            <a:avLst/>
          </a:prstGeom>
        </p:spPr>
        <p:txBody>
          <a:bodyPr bIns="91425" rIns="91425" lIns="91425" t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5" name="Shape 25"/>
        <p:cNvGrpSpPr/>
        <p:nvPr/>
      </p:nvGrpSpPr>
      <p:grpSpPr>
        <a:xfrm>
          <a:off y="0" x="0"/>
          <a:ext cy="0" cx="0"/>
          <a:chOff y="0" x="0"/>
          <a:chExt cy="0" cx="0"/>
        </a:xfrm>
      </p:grpSpPr>
      <p:sp>
        <p:nvSpPr>
          <p:cNvPr id="26" name="Shape 26"/>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27" name="Shape 27"/>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hiiiiiiiiiii prople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1" name="Shape 31"/>
        <p:cNvGrpSpPr/>
        <p:nvPr/>
      </p:nvGrpSpPr>
      <p:grpSpPr>
        <a:xfrm>
          <a:off y="0" x="0"/>
          <a:ext cy="0" cx="0"/>
          <a:chOff y="0" x="0"/>
          <a:chExt cy="0" cx="0"/>
        </a:xfrm>
      </p:grpSpPr>
      <p:sp>
        <p:nvSpPr>
          <p:cNvPr id="32" name="Shape 3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33" name="Shape 33"/>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it''s a bird!!!!!!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8" name="Shape 38"/>
        <p:cNvGrpSpPr/>
        <p:nvPr/>
      </p:nvGrpSpPr>
      <p:grpSpPr>
        <a:xfrm>
          <a:off y="0" x="0"/>
          <a:ext cy="0" cx="0"/>
          <a:chOff y="0" x="0"/>
          <a:chExt cy="0" cx="0"/>
        </a:xfrm>
      </p:grpSpPr>
      <p:sp>
        <p:nvSpPr>
          <p:cNvPr id="39" name="Shape 39"/>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40" name="Shape 40"/>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4" name="Shape 44"/>
        <p:cNvGrpSpPr/>
        <p:nvPr/>
      </p:nvGrpSpPr>
      <p:grpSpPr>
        <a:xfrm>
          <a:off y="0" x="0"/>
          <a:ext cy="0" cx="0"/>
          <a:chOff y="0" x="0"/>
          <a:chExt cy="0" cx="0"/>
        </a:xfrm>
      </p:grpSpPr>
      <p:sp>
        <p:nvSpPr>
          <p:cNvPr id="45" name="Shape 45"/>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46" name="Shape 46"/>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hi</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0" name="Shape 50"/>
        <p:cNvGrpSpPr/>
        <p:nvPr/>
      </p:nvGrpSpPr>
      <p:grpSpPr>
        <a:xfrm>
          <a:off y="0" x="0"/>
          <a:ext cy="0" cx="0"/>
          <a:chOff y="0" x="0"/>
          <a:chExt cy="0" cx="0"/>
        </a:xfrm>
      </p:grpSpPr>
      <p:sp>
        <p:nvSpPr>
          <p:cNvPr id="51" name="Shape 51"/>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52" name="Shape 52"/>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crazy marshmallows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6" name="Shape 56"/>
        <p:cNvGrpSpPr/>
        <p:nvPr/>
      </p:nvGrpSpPr>
      <p:grpSpPr>
        <a:xfrm>
          <a:off y="0" x="0"/>
          <a:ext cy="0" cx="0"/>
          <a:chOff y="0" x="0"/>
          <a:chExt cy="0" cx="0"/>
        </a:xfrm>
      </p:grpSpPr>
      <p:sp>
        <p:nvSpPr>
          <p:cNvPr id="57" name="Shape 57"/>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58" name="Shape 58"/>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2" name="Shape 62"/>
        <p:cNvGrpSpPr/>
        <p:nvPr/>
      </p:nvGrpSpPr>
      <p:grpSpPr>
        <a:xfrm>
          <a:off y="0" x="0"/>
          <a:ext cy="0" cx="0"/>
          <a:chOff y="0" x="0"/>
          <a:chExt cy="0" cx="0"/>
        </a:xfrm>
      </p:grpSpPr>
      <p:sp>
        <p:nvSpPr>
          <p:cNvPr id="63" name="Shape 63"/>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4" name="Shape 64"/>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I'm a Man Child (_O_)</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8" name="Shape 68"/>
        <p:cNvGrpSpPr/>
        <p:nvPr/>
      </p:nvGrpSpPr>
      <p:grpSpPr>
        <a:xfrm>
          <a:off y="0" x="0"/>
          <a:ext cy="0" cx="0"/>
          <a:chOff y="0" x="0"/>
          <a:chExt cy="0" cx="0"/>
        </a:xfrm>
      </p:grpSpPr>
      <p:sp>
        <p:nvSpPr>
          <p:cNvPr id="69" name="Shape 69"/>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70" name="Shape 70"/>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id="7" name="Shape 7"/>
        <p:cNvGrpSpPr/>
        <p:nvPr/>
      </p:nvGrpSpPr>
      <p:grpSpPr>
        <a:xfrm>
          <a:off y="0" x="0"/>
          <a:ext cy="0" cx="0"/>
          <a:chOff y="0" x="0"/>
          <a:chExt cy="0" cx="0"/>
        </a:xfrm>
      </p:grpSpPr>
      <p:sp>
        <p:nvSpPr>
          <p:cNvPr id="8" name="Shape 8"/>
          <p:cNvSpPr txBox="1"/>
          <p:nvPr>
            <p:ph idx="1" type="subTitle"/>
          </p:nvPr>
        </p:nvSpPr>
        <p:spPr>
          <a:xfrm>
            <a:off y="3786737" x="685800"/>
            <a:ext cy="1046400" cx="7772400"/>
          </a:xfrm>
          <a:prstGeom prst="rect">
            <a:avLst/>
          </a:prstGeom>
          <a:noFill/>
          <a:ln>
            <a:noFill/>
          </a:ln>
        </p:spPr>
        <p:txBody>
          <a:bodyPr bIns="91425" rIns="91425" lIns="91425" tIns="91425" anchor="t" anchorCtr="0"/>
          <a:lstStyle>
            <a:lvl1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1pPr>
            <a:lvl2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2pPr>
            <a:lvl3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3pPr>
            <a:lvl4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4pPr>
            <a:lvl5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5pPr>
            <a:lvl6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6pPr>
            <a:lvl7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7pPr>
            <a:lvl8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8pPr>
            <a:lvl9pPr algn="ctr" rtl="0" indent="190500" marL="0">
              <a:lnSpc>
                <a:spcPct val="100000"/>
              </a:lnSpc>
              <a:spcBef>
                <a:spcPts val="0"/>
              </a:spcBef>
              <a:spcAft>
                <a:spcPts val="0"/>
              </a:spcAft>
              <a:buClr>
                <a:schemeClr val="lt2"/>
              </a:buClr>
              <a:buSzPct val="100000"/>
              <a:buFont typeface="Arial"/>
              <a:buNone/>
              <a:defRPr strike="noStrike" u="none" b="0" cap="none" baseline="0" sz="3000" i="0">
                <a:solidFill>
                  <a:schemeClr val="lt2"/>
                </a:solidFill>
                <a:latin typeface="Arial"/>
                <a:ea typeface="Arial"/>
                <a:cs typeface="Arial"/>
                <a:sym typeface="Arial"/>
              </a:defRPr>
            </a:lvl9pPr>
          </a:lstStyle>
          <a:p/>
        </p:txBody>
      </p:sp>
      <p:sp>
        <p:nvSpPr>
          <p:cNvPr id="9" name="Shape 9"/>
          <p:cNvSpPr txBox="1"/>
          <p:nvPr>
            <p:ph type="ctrTitle"/>
          </p:nvPr>
        </p:nvSpPr>
        <p:spPr>
          <a:xfrm>
            <a:off y="2111123" x="685800"/>
            <a:ext cy="1546500" cx="7772400"/>
          </a:xfrm>
          <a:prstGeom prst="rect">
            <a:avLst/>
          </a:prstGeom>
          <a:noFill/>
          <a:ln>
            <a:noFill/>
          </a:ln>
        </p:spPr>
        <p:txBody>
          <a:bodyPr bIns="91425" rIns="91425" lIns="91425" tIns="91425" anchor="b" anchorCtr="0"/>
          <a:lstStyle>
            <a:lvl1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1pPr>
            <a:lvl2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2pPr>
            <a:lvl3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3pPr>
            <a:lvl4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4pPr>
            <a:lvl5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5pPr>
            <a:lvl6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6pPr>
            <a:lvl7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7pPr>
            <a:lvl8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8pPr>
            <a:lvl9pPr algn="ctr" rtl="0" indent="304800" marL="0">
              <a:spcBef>
                <a:spcPts val="0"/>
              </a:spcBef>
              <a:buClr>
                <a:schemeClr val="lt1"/>
              </a:buClr>
              <a:buSzPct val="100000"/>
              <a:buFont typeface="Arial"/>
              <a:buNone/>
              <a:defRPr strike="noStrike" u="none" b="1" cap="none" baseline="0" sz="4800" i="0">
                <a:solidFill>
                  <a:schemeClr val="lt1"/>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id="10" name="Shape 10"/>
        <p:cNvGrpSpPr/>
        <p:nvPr/>
      </p:nvGrpSpPr>
      <p:grpSpPr>
        <a:xfrm>
          <a:off y="0" x="0"/>
          <a:ext cy="0" cx="0"/>
          <a:chOff y="0" x="0"/>
          <a:chExt cy="0" cx="0"/>
        </a:xfrm>
      </p:grpSpPr>
      <p:sp>
        <p:nvSpPr>
          <p:cNvPr id="11" name="Shape 11"/>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lt1"/>
                </a:solidFill>
                <a:latin typeface="Arial"/>
                <a:ea typeface="Arial"/>
                <a:cs typeface="Arial"/>
                <a:sym typeface="Arial"/>
              </a:defRPr>
            </a:lvl1pPr>
            <a:lvl2pPr algn="l" rtl="0">
              <a:spcBef>
                <a:spcPts val="0"/>
              </a:spcBef>
              <a:buSzPct val="100000"/>
              <a:buFont typeface="Arial"/>
              <a:buNone/>
              <a:defRPr b="1" sz="3600">
                <a:solidFill>
                  <a:schemeClr val="lt1"/>
                </a:solidFill>
                <a:latin typeface="Arial"/>
                <a:ea typeface="Arial"/>
                <a:cs typeface="Arial"/>
                <a:sym typeface="Arial"/>
              </a:defRPr>
            </a:lvl2pPr>
            <a:lvl3pPr algn="l" rtl="0">
              <a:spcBef>
                <a:spcPts val="0"/>
              </a:spcBef>
              <a:buSzPct val="100000"/>
              <a:buFont typeface="Arial"/>
              <a:buNone/>
              <a:defRPr b="1" sz="3600">
                <a:solidFill>
                  <a:schemeClr val="lt1"/>
                </a:solidFill>
                <a:latin typeface="Arial"/>
                <a:ea typeface="Arial"/>
                <a:cs typeface="Arial"/>
                <a:sym typeface="Arial"/>
              </a:defRPr>
            </a:lvl3pPr>
            <a:lvl4pPr algn="l" rtl="0">
              <a:spcBef>
                <a:spcPts val="0"/>
              </a:spcBef>
              <a:buSzPct val="100000"/>
              <a:buFont typeface="Arial"/>
              <a:buNone/>
              <a:defRPr b="1" sz="3600">
                <a:solidFill>
                  <a:schemeClr val="lt1"/>
                </a:solidFill>
                <a:latin typeface="Arial"/>
                <a:ea typeface="Arial"/>
                <a:cs typeface="Arial"/>
                <a:sym typeface="Arial"/>
              </a:defRPr>
            </a:lvl4pPr>
            <a:lvl5pPr algn="l" rtl="0">
              <a:spcBef>
                <a:spcPts val="0"/>
              </a:spcBef>
              <a:buSzPct val="100000"/>
              <a:buFont typeface="Arial"/>
              <a:buNone/>
              <a:defRPr b="1" sz="3600">
                <a:solidFill>
                  <a:schemeClr val="lt1"/>
                </a:solidFill>
                <a:latin typeface="Arial"/>
                <a:ea typeface="Arial"/>
                <a:cs typeface="Arial"/>
                <a:sym typeface="Arial"/>
              </a:defRPr>
            </a:lvl5pPr>
            <a:lvl6pPr algn="l" rtl="0">
              <a:spcBef>
                <a:spcPts val="0"/>
              </a:spcBef>
              <a:buSzPct val="100000"/>
              <a:buFont typeface="Arial"/>
              <a:buNone/>
              <a:defRPr b="1" sz="3600">
                <a:solidFill>
                  <a:schemeClr val="lt1"/>
                </a:solidFill>
                <a:latin typeface="Arial"/>
                <a:ea typeface="Arial"/>
                <a:cs typeface="Arial"/>
                <a:sym typeface="Arial"/>
              </a:defRPr>
            </a:lvl6pPr>
            <a:lvl7pPr algn="l" rtl="0">
              <a:spcBef>
                <a:spcPts val="0"/>
              </a:spcBef>
              <a:buSzPct val="100000"/>
              <a:buFont typeface="Arial"/>
              <a:buNone/>
              <a:defRPr b="1" sz="3600">
                <a:solidFill>
                  <a:schemeClr val="lt1"/>
                </a:solidFill>
                <a:latin typeface="Arial"/>
                <a:ea typeface="Arial"/>
                <a:cs typeface="Arial"/>
                <a:sym typeface="Arial"/>
              </a:defRPr>
            </a:lvl7pPr>
            <a:lvl8pPr algn="l" rtl="0">
              <a:spcBef>
                <a:spcPts val="0"/>
              </a:spcBef>
              <a:buSzPct val="100000"/>
              <a:buFont typeface="Arial"/>
              <a:buNone/>
              <a:defRPr b="1" sz="3600">
                <a:solidFill>
                  <a:schemeClr val="lt1"/>
                </a:solidFill>
                <a:latin typeface="Arial"/>
                <a:ea typeface="Arial"/>
                <a:cs typeface="Arial"/>
                <a:sym typeface="Arial"/>
              </a:defRPr>
            </a:lvl8pPr>
            <a:lvl9pPr algn="l" rtl="0">
              <a:spcBef>
                <a:spcPts val="0"/>
              </a:spcBef>
              <a:buSzPct val="100000"/>
              <a:buFont typeface="Arial"/>
              <a:buNone/>
              <a:defRPr b="1" sz="3600">
                <a:solidFill>
                  <a:schemeClr val="lt1"/>
                </a:solidFill>
                <a:latin typeface="Arial"/>
                <a:ea typeface="Arial"/>
                <a:cs typeface="Arial"/>
                <a:sym typeface="Arial"/>
              </a:defRPr>
            </a:lvl9pPr>
          </a:lstStyle>
          <a:p/>
        </p:txBody>
      </p:sp>
      <p:sp>
        <p:nvSpPr>
          <p:cNvPr id="12" name="Shape 12"/>
          <p:cNvSpPr txBox="1"/>
          <p:nvPr>
            <p:ph idx="1" type="body"/>
          </p:nvPr>
        </p:nvSpPr>
        <p:spPr>
          <a:xfrm>
            <a:off y="1600200" x="457200"/>
            <a:ext cy="4967700" cx="82296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id="13" name="Shape 13"/>
        <p:cNvGrpSpPr/>
        <p:nvPr/>
      </p:nvGrpSpPr>
      <p:grpSpPr>
        <a:xfrm>
          <a:off y="0" x="0"/>
          <a:ext cy="0" cx="0"/>
          <a:chOff y="0" x="0"/>
          <a:chExt cy="0" cx="0"/>
        </a:xfrm>
      </p:grpSpPr>
      <p:sp>
        <p:nvSpPr>
          <p:cNvPr id="14" name="Shape 14"/>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lt1"/>
                </a:solidFill>
                <a:latin typeface="Arial"/>
                <a:ea typeface="Arial"/>
                <a:cs typeface="Arial"/>
                <a:sym typeface="Arial"/>
              </a:defRPr>
            </a:lvl1pPr>
            <a:lvl2pPr algn="l" rtl="0">
              <a:spcBef>
                <a:spcPts val="0"/>
              </a:spcBef>
              <a:buSzPct val="100000"/>
              <a:buFont typeface="Arial"/>
              <a:buNone/>
              <a:defRPr b="1" sz="3600">
                <a:solidFill>
                  <a:schemeClr val="lt1"/>
                </a:solidFill>
                <a:latin typeface="Arial"/>
                <a:ea typeface="Arial"/>
                <a:cs typeface="Arial"/>
                <a:sym typeface="Arial"/>
              </a:defRPr>
            </a:lvl2pPr>
            <a:lvl3pPr algn="l" rtl="0">
              <a:spcBef>
                <a:spcPts val="0"/>
              </a:spcBef>
              <a:buSzPct val="100000"/>
              <a:buFont typeface="Arial"/>
              <a:buNone/>
              <a:defRPr b="1" sz="3600">
                <a:solidFill>
                  <a:schemeClr val="lt1"/>
                </a:solidFill>
                <a:latin typeface="Arial"/>
                <a:ea typeface="Arial"/>
                <a:cs typeface="Arial"/>
                <a:sym typeface="Arial"/>
              </a:defRPr>
            </a:lvl3pPr>
            <a:lvl4pPr algn="l" rtl="0">
              <a:spcBef>
                <a:spcPts val="0"/>
              </a:spcBef>
              <a:buSzPct val="100000"/>
              <a:buFont typeface="Arial"/>
              <a:buNone/>
              <a:defRPr b="1" sz="3600">
                <a:solidFill>
                  <a:schemeClr val="lt1"/>
                </a:solidFill>
                <a:latin typeface="Arial"/>
                <a:ea typeface="Arial"/>
                <a:cs typeface="Arial"/>
                <a:sym typeface="Arial"/>
              </a:defRPr>
            </a:lvl4pPr>
            <a:lvl5pPr algn="l" rtl="0">
              <a:spcBef>
                <a:spcPts val="0"/>
              </a:spcBef>
              <a:buSzPct val="100000"/>
              <a:buFont typeface="Arial"/>
              <a:buNone/>
              <a:defRPr b="1" sz="3600">
                <a:solidFill>
                  <a:schemeClr val="lt1"/>
                </a:solidFill>
                <a:latin typeface="Arial"/>
                <a:ea typeface="Arial"/>
                <a:cs typeface="Arial"/>
                <a:sym typeface="Arial"/>
              </a:defRPr>
            </a:lvl5pPr>
            <a:lvl6pPr algn="l" rtl="0">
              <a:spcBef>
                <a:spcPts val="0"/>
              </a:spcBef>
              <a:buSzPct val="100000"/>
              <a:buFont typeface="Arial"/>
              <a:buNone/>
              <a:defRPr b="1" sz="3600">
                <a:solidFill>
                  <a:schemeClr val="lt1"/>
                </a:solidFill>
                <a:latin typeface="Arial"/>
                <a:ea typeface="Arial"/>
                <a:cs typeface="Arial"/>
                <a:sym typeface="Arial"/>
              </a:defRPr>
            </a:lvl6pPr>
            <a:lvl7pPr algn="l" rtl="0">
              <a:spcBef>
                <a:spcPts val="0"/>
              </a:spcBef>
              <a:buSzPct val="100000"/>
              <a:buFont typeface="Arial"/>
              <a:buNone/>
              <a:defRPr b="1" sz="3600">
                <a:solidFill>
                  <a:schemeClr val="lt1"/>
                </a:solidFill>
                <a:latin typeface="Arial"/>
                <a:ea typeface="Arial"/>
                <a:cs typeface="Arial"/>
                <a:sym typeface="Arial"/>
              </a:defRPr>
            </a:lvl7pPr>
            <a:lvl8pPr algn="l" rtl="0">
              <a:spcBef>
                <a:spcPts val="0"/>
              </a:spcBef>
              <a:buSzPct val="100000"/>
              <a:buFont typeface="Arial"/>
              <a:buNone/>
              <a:defRPr b="1" sz="3600">
                <a:solidFill>
                  <a:schemeClr val="lt1"/>
                </a:solidFill>
                <a:latin typeface="Arial"/>
                <a:ea typeface="Arial"/>
                <a:cs typeface="Arial"/>
                <a:sym typeface="Arial"/>
              </a:defRPr>
            </a:lvl8pPr>
            <a:lvl9pPr algn="l" rtl="0">
              <a:spcBef>
                <a:spcPts val="0"/>
              </a:spcBef>
              <a:buSzPct val="100000"/>
              <a:buFont typeface="Arial"/>
              <a:buNone/>
              <a:defRPr b="1" sz="3600">
                <a:solidFill>
                  <a:schemeClr val="lt1"/>
                </a:solidFill>
                <a:latin typeface="Arial"/>
                <a:ea typeface="Arial"/>
                <a:cs typeface="Arial"/>
                <a:sym typeface="Arial"/>
              </a:defRPr>
            </a:lvl9pPr>
          </a:lstStyle>
          <a:p/>
        </p:txBody>
      </p:sp>
      <p:sp>
        <p:nvSpPr>
          <p:cNvPr id="15" name="Shape 15"/>
          <p:cNvSpPr txBox="1"/>
          <p:nvPr>
            <p:ph idx="1" type="body"/>
          </p:nvPr>
        </p:nvSpPr>
        <p:spPr>
          <a:xfrm>
            <a:off y="1600200" x="457200"/>
            <a:ext cy="4967700" cx="39945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id="16" name="Shape 16"/>
          <p:cNvSpPr txBox="1"/>
          <p:nvPr>
            <p:ph idx="2" type="body"/>
          </p:nvPr>
        </p:nvSpPr>
        <p:spPr>
          <a:xfrm>
            <a:off y="1600200" x="4692273"/>
            <a:ext cy="4967700" cx="3994500"/>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id="17" name="Shape 17"/>
        <p:cNvGrpSpPr/>
        <p:nvPr/>
      </p:nvGrpSpPr>
      <p:grpSpPr>
        <a:xfrm>
          <a:off y="0" x="0"/>
          <a:ext cy="0" cx="0"/>
          <a:chOff y="0" x="0"/>
          <a:chExt cy="0" cx="0"/>
        </a:xfrm>
      </p:grpSpPr>
      <p:sp>
        <p:nvSpPr>
          <p:cNvPr id="18" name="Shape 18"/>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lt1"/>
                </a:solidFill>
                <a:latin typeface="Arial"/>
                <a:ea typeface="Arial"/>
                <a:cs typeface="Arial"/>
                <a:sym typeface="Arial"/>
              </a:defRPr>
            </a:lvl1pPr>
            <a:lvl2pPr algn="l" rtl="0">
              <a:spcBef>
                <a:spcPts val="0"/>
              </a:spcBef>
              <a:buSzPct val="100000"/>
              <a:buFont typeface="Arial"/>
              <a:buNone/>
              <a:defRPr b="1" sz="3600">
                <a:solidFill>
                  <a:schemeClr val="lt1"/>
                </a:solidFill>
                <a:latin typeface="Arial"/>
                <a:ea typeface="Arial"/>
                <a:cs typeface="Arial"/>
                <a:sym typeface="Arial"/>
              </a:defRPr>
            </a:lvl2pPr>
            <a:lvl3pPr algn="l" rtl="0">
              <a:spcBef>
                <a:spcPts val="0"/>
              </a:spcBef>
              <a:buSzPct val="100000"/>
              <a:buFont typeface="Arial"/>
              <a:buNone/>
              <a:defRPr b="1" sz="3600">
                <a:solidFill>
                  <a:schemeClr val="lt1"/>
                </a:solidFill>
                <a:latin typeface="Arial"/>
                <a:ea typeface="Arial"/>
                <a:cs typeface="Arial"/>
                <a:sym typeface="Arial"/>
              </a:defRPr>
            </a:lvl3pPr>
            <a:lvl4pPr algn="l" rtl="0">
              <a:spcBef>
                <a:spcPts val="0"/>
              </a:spcBef>
              <a:buSzPct val="100000"/>
              <a:buFont typeface="Arial"/>
              <a:buNone/>
              <a:defRPr b="1" sz="3600">
                <a:solidFill>
                  <a:schemeClr val="lt1"/>
                </a:solidFill>
                <a:latin typeface="Arial"/>
                <a:ea typeface="Arial"/>
                <a:cs typeface="Arial"/>
                <a:sym typeface="Arial"/>
              </a:defRPr>
            </a:lvl4pPr>
            <a:lvl5pPr algn="l" rtl="0">
              <a:spcBef>
                <a:spcPts val="0"/>
              </a:spcBef>
              <a:buSzPct val="100000"/>
              <a:buFont typeface="Arial"/>
              <a:buNone/>
              <a:defRPr b="1" sz="3600">
                <a:solidFill>
                  <a:schemeClr val="lt1"/>
                </a:solidFill>
                <a:latin typeface="Arial"/>
                <a:ea typeface="Arial"/>
                <a:cs typeface="Arial"/>
                <a:sym typeface="Arial"/>
              </a:defRPr>
            </a:lvl5pPr>
            <a:lvl6pPr algn="l" rtl="0">
              <a:spcBef>
                <a:spcPts val="0"/>
              </a:spcBef>
              <a:buSzPct val="100000"/>
              <a:buFont typeface="Arial"/>
              <a:buNone/>
              <a:defRPr b="1" sz="3600">
                <a:solidFill>
                  <a:schemeClr val="lt1"/>
                </a:solidFill>
                <a:latin typeface="Arial"/>
                <a:ea typeface="Arial"/>
                <a:cs typeface="Arial"/>
                <a:sym typeface="Arial"/>
              </a:defRPr>
            </a:lvl6pPr>
            <a:lvl7pPr algn="l" rtl="0">
              <a:spcBef>
                <a:spcPts val="0"/>
              </a:spcBef>
              <a:buSzPct val="100000"/>
              <a:buFont typeface="Arial"/>
              <a:buNone/>
              <a:defRPr b="1" sz="3600">
                <a:solidFill>
                  <a:schemeClr val="lt1"/>
                </a:solidFill>
                <a:latin typeface="Arial"/>
                <a:ea typeface="Arial"/>
                <a:cs typeface="Arial"/>
                <a:sym typeface="Arial"/>
              </a:defRPr>
            </a:lvl7pPr>
            <a:lvl8pPr algn="l" rtl="0">
              <a:spcBef>
                <a:spcPts val="0"/>
              </a:spcBef>
              <a:buSzPct val="100000"/>
              <a:buFont typeface="Arial"/>
              <a:buNone/>
              <a:defRPr b="1" sz="3600">
                <a:solidFill>
                  <a:schemeClr val="lt1"/>
                </a:solidFill>
                <a:latin typeface="Arial"/>
                <a:ea typeface="Arial"/>
                <a:cs typeface="Arial"/>
                <a:sym typeface="Arial"/>
              </a:defRPr>
            </a:lvl8pPr>
            <a:lvl9pPr algn="l" rtl="0">
              <a:spcBef>
                <a:spcPts val="0"/>
              </a:spcBef>
              <a:buSzPct val="100000"/>
              <a:buFont typeface="Arial"/>
              <a:buNone/>
              <a:defRPr b="1" sz="3600">
                <a:solidFill>
                  <a:schemeClr val="lt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id="19" name="Shape 19"/>
        <p:cNvGrpSpPr/>
        <p:nvPr/>
      </p:nvGrpSpPr>
      <p:grpSpPr>
        <a:xfrm>
          <a:off y="0" x="0"/>
          <a:ext cy="0" cx="0"/>
          <a:chOff y="0" x="0"/>
          <a:chExt cy="0" cx="0"/>
        </a:xfrm>
      </p:grpSpPr>
      <p:sp>
        <p:nvSpPr>
          <p:cNvPr id="20" name="Shape 20"/>
          <p:cNvSpPr txBox="1"/>
          <p:nvPr>
            <p:ph idx="1" type="body"/>
          </p:nvPr>
        </p:nvSpPr>
        <p:spPr>
          <a:xfrm>
            <a:off y="5875078" x="457200"/>
            <a:ext cy="692700" cx="8229600"/>
          </a:xfrm>
          <a:prstGeom prst="rect">
            <a:avLst/>
          </a:prstGeom>
          <a:noFill/>
          <a:ln>
            <a:noFill/>
          </a:ln>
        </p:spPr>
        <p:txBody>
          <a:bodyPr bIns="91425" rIns="91425" lIns="91425" tIns="91425" anchor="t" anchorCtr="0"/>
          <a:lstStyle>
            <a:lvl1pPr algn="ctr" rtl="0" indent="-285750" marL="285750">
              <a:lnSpc>
                <a:spcPct val="100000"/>
              </a:lnSpc>
              <a:spcBef>
                <a:spcPts val="0"/>
              </a:spcBef>
              <a:spcAft>
                <a:spcPts val="0"/>
              </a:spcAft>
              <a:buClr>
                <a:schemeClr val="lt1"/>
              </a:buClr>
              <a:buSzPct val="166666"/>
              <a:buFont typeface="Arial"/>
              <a:buChar char="•"/>
              <a:defRPr sz="1800">
                <a:solidFill>
                  <a:schemeClr val="lt1"/>
                </a:solidFill>
              </a:defRPr>
            </a:lvl1pPr>
            <a:lvl2pPr algn="ctr" rtl="0" indent="-285750" marL="285750">
              <a:lnSpc>
                <a:spcPct val="100000"/>
              </a:lnSpc>
              <a:spcBef>
                <a:spcPts val="0"/>
              </a:spcBef>
              <a:spcAft>
                <a:spcPts val="0"/>
              </a:spcAft>
              <a:buClr>
                <a:schemeClr val="lt1"/>
              </a:buClr>
              <a:buSzPct val="100000"/>
              <a:buFont typeface="Courier New"/>
              <a:buChar char="o"/>
              <a:defRPr sz="1800">
                <a:solidFill>
                  <a:schemeClr val="lt1"/>
                </a:solidFill>
              </a:defRPr>
            </a:lvl2pPr>
            <a:lvl3pPr algn="ctr" rtl="0" indent="-285750" marL="285750">
              <a:lnSpc>
                <a:spcPct val="100000"/>
              </a:lnSpc>
              <a:spcBef>
                <a:spcPts val="0"/>
              </a:spcBef>
              <a:spcAft>
                <a:spcPts val="0"/>
              </a:spcAft>
              <a:buClr>
                <a:schemeClr val="lt1"/>
              </a:buClr>
              <a:buSzPct val="100000"/>
              <a:buFont typeface="Wingdings"/>
              <a:buChar char="§"/>
              <a:defRPr sz="1800">
                <a:solidFill>
                  <a:schemeClr val="lt1"/>
                </a:solidFill>
              </a:defRPr>
            </a:lvl3pPr>
            <a:lvl4pPr algn="ctr" rtl="0" indent="-285750" marL="285750">
              <a:lnSpc>
                <a:spcPct val="100000"/>
              </a:lnSpc>
              <a:spcBef>
                <a:spcPts val="0"/>
              </a:spcBef>
              <a:spcAft>
                <a:spcPts val="0"/>
              </a:spcAft>
              <a:buClr>
                <a:schemeClr val="lt1"/>
              </a:buClr>
              <a:buSzPct val="166666"/>
              <a:buFont typeface="Arial"/>
              <a:buChar char="•"/>
              <a:defRPr sz="1800">
                <a:solidFill>
                  <a:schemeClr val="lt1"/>
                </a:solidFill>
              </a:defRPr>
            </a:lvl4pPr>
            <a:lvl5pPr algn="ctr" rtl="0" indent="-285750" marL="285750">
              <a:lnSpc>
                <a:spcPct val="100000"/>
              </a:lnSpc>
              <a:spcBef>
                <a:spcPts val="0"/>
              </a:spcBef>
              <a:spcAft>
                <a:spcPts val="0"/>
              </a:spcAft>
              <a:buClr>
                <a:schemeClr val="lt1"/>
              </a:buClr>
              <a:buSzPct val="100000"/>
              <a:buFont typeface="Courier New"/>
              <a:buChar char="o"/>
              <a:defRPr sz="1800">
                <a:solidFill>
                  <a:schemeClr val="lt1"/>
                </a:solidFill>
              </a:defRPr>
            </a:lvl5pPr>
            <a:lvl6pPr algn="ctr" rtl="0" indent="-285750" marL="285750">
              <a:lnSpc>
                <a:spcPct val="100000"/>
              </a:lnSpc>
              <a:spcBef>
                <a:spcPts val="0"/>
              </a:spcBef>
              <a:spcAft>
                <a:spcPts val="0"/>
              </a:spcAft>
              <a:buClr>
                <a:schemeClr val="lt1"/>
              </a:buClr>
              <a:buSzPct val="100000"/>
              <a:buFont typeface="Wingdings"/>
              <a:buChar char="§"/>
              <a:defRPr sz="1800">
                <a:solidFill>
                  <a:schemeClr val="lt1"/>
                </a:solidFill>
              </a:defRPr>
            </a:lvl6pPr>
            <a:lvl7pPr algn="ctr" rtl="0" indent="-285750" marL="285750">
              <a:lnSpc>
                <a:spcPct val="100000"/>
              </a:lnSpc>
              <a:spcBef>
                <a:spcPts val="0"/>
              </a:spcBef>
              <a:spcAft>
                <a:spcPts val="0"/>
              </a:spcAft>
              <a:buClr>
                <a:schemeClr val="lt1"/>
              </a:buClr>
              <a:buSzPct val="166666"/>
              <a:buFont typeface="Arial"/>
              <a:buChar char="•"/>
              <a:defRPr sz="1800">
                <a:solidFill>
                  <a:schemeClr val="lt1"/>
                </a:solidFill>
              </a:defRPr>
            </a:lvl7pPr>
            <a:lvl8pPr algn="ctr" rtl="0" indent="-285750" marL="285750">
              <a:lnSpc>
                <a:spcPct val="100000"/>
              </a:lnSpc>
              <a:spcBef>
                <a:spcPts val="0"/>
              </a:spcBef>
              <a:spcAft>
                <a:spcPts val="0"/>
              </a:spcAft>
              <a:buClr>
                <a:schemeClr val="lt1"/>
              </a:buClr>
              <a:buSzPct val="100000"/>
              <a:buFont typeface="Courier New"/>
              <a:buChar char="o"/>
              <a:defRPr sz="1800">
                <a:solidFill>
                  <a:schemeClr val="lt1"/>
                </a:solidFill>
              </a:defRPr>
            </a:lvl8pPr>
            <a:lvl9pPr algn="ctr" rtl="0" indent="-285750" marL="285750">
              <a:lnSpc>
                <a:spcPct val="100000"/>
              </a:lnSpc>
              <a:spcBef>
                <a:spcPts val="0"/>
              </a:spcBef>
              <a:spcAft>
                <a:spcPts val="0"/>
              </a:spcAft>
              <a:buClr>
                <a:schemeClr val="lt1"/>
              </a:buClr>
              <a:buSzPct val="100000"/>
              <a:buFont typeface="Wingdings"/>
              <a:buChar char="§"/>
              <a:defRPr sz="1800">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id="21" name="Shape 2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arget="../slideLayouts/slideLayout2.xml" Type="http://schemas.openxmlformats.org/officeDocument/2006/relationships/slideLayout" Id="rId2"/><Relationship Target="../slideLayouts/slideLayout1.xml" Type="http://schemas.openxmlformats.org/officeDocument/2006/relationships/slideLayout" Id="rId1"/><Relationship Target="../slideLayouts/slideLayout4.xml" Type="http://schemas.openxmlformats.org/officeDocument/2006/relationships/slideLayout" Id="rId4"/><Relationship Target="../slideLayouts/slideLayout3.xml" Type="http://schemas.openxmlformats.org/officeDocument/2006/relationships/slideLayout" Id="rId3"/><Relationship Target="../slideLayouts/slideLayout6.xml" Type="http://schemas.openxmlformats.org/officeDocument/2006/relationships/slideLayout" Id="rId6"/><Relationship Target="../slideLayouts/slideLayout5.xml" Type="http://schemas.openxmlformats.org/officeDocument/2006/relationships/slideLayout" Id="rId5"/><Relationship Target="../theme/theme3.xml" Type="http://schemas.openxmlformats.org/officeDocument/2006/relationships/theme"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dk2"/>
            </a:gs>
            <a:gs pos="100000">
              <a:schemeClr val="dk1"/>
            </a:gs>
          </a:gsLst>
          <a:path path="circle">
            <a:fillToRect t="50%" b="50%" r="50%" l="50%"/>
          </a:path>
          <a:tileRect/>
        </a:gradFill>
      </p:bgPr>
    </p:bg>
    <p:spTree>
      <p:nvGrpSpPr>
        <p:cNvPr id="4" name="Shape 4"/>
        <p:cNvGrpSpPr/>
        <p:nvPr/>
      </p:nvGrpSpPr>
      <p:grpSpPr>
        <a:xfrm>
          <a:off y="0" x="0"/>
          <a:ext cy="0" cx="0"/>
          <a:chOff y="0" x="0"/>
          <a:chExt cy="0" cx="0"/>
        </a:xfrm>
      </p:grpSpPr>
      <p:sp>
        <p:nvSpPr>
          <p:cNvPr id="5" name="Shape 5"/>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1pPr>
            <a:lvl2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2pPr>
            <a:lvl3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3pPr>
            <a:lvl4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4pPr>
            <a:lvl5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5pPr>
            <a:lvl6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6pPr>
            <a:lvl7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7pPr>
            <a:lvl8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8pPr>
            <a:lvl9pPr algn="l" rtl="0" indent="228600" marL="0">
              <a:spcBef>
                <a:spcPts val="0"/>
              </a:spcBef>
              <a:buClr>
                <a:schemeClr val="lt1"/>
              </a:buClr>
              <a:buSzPct val="100000"/>
              <a:buFont typeface="Arial"/>
              <a:buNone/>
              <a:defRPr strike="noStrike" u="none" b="1" cap="none" baseline="0" sz="3600" i="0">
                <a:solidFill>
                  <a:schemeClr val="lt1"/>
                </a:solidFill>
                <a:latin typeface="Arial"/>
                <a:ea typeface="Arial"/>
                <a:cs typeface="Arial"/>
                <a:sym typeface="Arial"/>
              </a:defRPr>
            </a:lvl9pPr>
          </a:lstStyle>
          <a:p/>
        </p:txBody>
      </p:sp>
      <p:sp>
        <p:nvSpPr>
          <p:cNvPr id="6" name="Shape 6"/>
          <p:cNvSpPr txBox="1"/>
          <p:nvPr>
            <p:ph idx="1" type="body"/>
          </p:nvPr>
        </p:nvSpPr>
        <p:spPr>
          <a:xfrm>
            <a:off y="1600200" x="457200"/>
            <a:ext cy="4967700" cx="8229600"/>
          </a:xfrm>
          <a:prstGeom prst="rect">
            <a:avLst/>
          </a:prstGeom>
          <a:noFill/>
          <a:ln>
            <a:noFill/>
          </a:ln>
        </p:spPr>
        <p:txBody>
          <a:bodyPr bIns="91425" rIns="91425" lIns="91425" tIns="91425" anchor="t" anchorCtr="0"/>
          <a:lstStyle>
            <a:lvl1pPr algn="l" rtl="0" indent="-342900" marL="342900">
              <a:spcBef>
                <a:spcPts val="600"/>
              </a:spcBef>
              <a:buClr>
                <a:schemeClr val="lt1"/>
              </a:buClr>
              <a:buSzPct val="166666"/>
              <a:buFont typeface="Arial"/>
              <a:buChar char="•"/>
              <a:defRPr strike="noStrike" u="none" b="0" cap="none" baseline="0" sz="3000" i="0">
                <a:solidFill>
                  <a:schemeClr val="lt1"/>
                </a:solidFill>
                <a:latin typeface="Arial"/>
                <a:ea typeface="Arial"/>
                <a:cs typeface="Arial"/>
                <a:sym typeface="Arial"/>
              </a:defRPr>
            </a:lvl1pPr>
            <a:lvl2pPr algn="l" rtl="0" indent="-285750" marL="742950">
              <a:spcBef>
                <a:spcPts val="480"/>
              </a:spcBef>
              <a:buClr>
                <a:schemeClr val="lt1"/>
              </a:buClr>
              <a:buSzPct val="100000"/>
              <a:buFont typeface="Courier New"/>
              <a:buChar char="o"/>
              <a:defRPr strike="noStrike" u="none" b="0" cap="none" baseline="0" sz="2400" i="0">
                <a:solidFill>
                  <a:schemeClr val="lt1"/>
                </a:solidFill>
                <a:latin typeface="Arial"/>
                <a:ea typeface="Arial"/>
                <a:cs typeface="Arial"/>
                <a:sym typeface="Arial"/>
              </a:defRPr>
            </a:lvl2pPr>
            <a:lvl3pPr algn="l" rtl="0" indent="-228600" marL="1143000">
              <a:spcBef>
                <a:spcPts val="480"/>
              </a:spcBef>
              <a:buClr>
                <a:schemeClr val="lt1"/>
              </a:buClr>
              <a:buSzPct val="100000"/>
              <a:buFont typeface="Wingdings"/>
              <a:buChar char="§"/>
              <a:defRPr strike="noStrike" u="none" b="0" cap="none" baseline="0" sz="2400" i="0">
                <a:solidFill>
                  <a:schemeClr val="lt1"/>
                </a:solidFill>
                <a:latin typeface="Arial"/>
                <a:ea typeface="Arial"/>
                <a:cs typeface="Arial"/>
                <a:sym typeface="Arial"/>
              </a:defRPr>
            </a:lvl3pPr>
            <a:lvl4pPr algn="l" rtl="0" indent="-228600" marL="1600200">
              <a:spcBef>
                <a:spcPts val="360"/>
              </a:spcBef>
              <a:buClr>
                <a:schemeClr val="lt1"/>
              </a:buClr>
              <a:buSzPct val="166666"/>
              <a:buFont typeface="Arial"/>
              <a:buChar char="•"/>
              <a:defRPr strike="noStrike" u="none" b="0" cap="none" baseline="0" sz="1800" i="0">
                <a:solidFill>
                  <a:schemeClr val="lt1"/>
                </a:solidFill>
                <a:latin typeface="Arial"/>
                <a:ea typeface="Arial"/>
                <a:cs typeface="Arial"/>
                <a:sym typeface="Arial"/>
              </a:defRPr>
            </a:lvl4pPr>
            <a:lvl5pPr algn="l" rtl="0" indent="-228600" marL="2057400">
              <a:spcBef>
                <a:spcPts val="360"/>
              </a:spcBef>
              <a:buClr>
                <a:schemeClr val="lt1"/>
              </a:buClr>
              <a:buSzPct val="100000"/>
              <a:buFont typeface="Courier New"/>
              <a:buChar char="o"/>
              <a:defRPr strike="noStrike" u="none" b="0" cap="none" baseline="0" sz="1800" i="0">
                <a:solidFill>
                  <a:schemeClr val="lt1"/>
                </a:solidFill>
                <a:latin typeface="Arial"/>
                <a:ea typeface="Arial"/>
                <a:cs typeface="Arial"/>
                <a:sym typeface="Arial"/>
              </a:defRPr>
            </a:lvl5pPr>
            <a:lvl6pPr algn="l" rtl="0" indent="-228600" marL="2514600">
              <a:spcBef>
                <a:spcPts val="360"/>
              </a:spcBef>
              <a:buClr>
                <a:schemeClr val="lt1"/>
              </a:buClr>
              <a:buSzPct val="100000"/>
              <a:buFont typeface="Wingdings"/>
              <a:buChar char="§"/>
              <a:defRPr strike="noStrike" u="none" b="0" cap="none" baseline="0" sz="1800" i="0">
                <a:solidFill>
                  <a:schemeClr val="lt1"/>
                </a:solidFill>
                <a:latin typeface="Arial"/>
                <a:ea typeface="Arial"/>
                <a:cs typeface="Arial"/>
                <a:sym typeface="Arial"/>
              </a:defRPr>
            </a:lvl6pPr>
            <a:lvl7pPr algn="l" rtl="0" indent="-228600" marL="2971800">
              <a:spcBef>
                <a:spcPts val="360"/>
              </a:spcBef>
              <a:buClr>
                <a:schemeClr val="lt1"/>
              </a:buClr>
              <a:buSzPct val="166666"/>
              <a:buFont typeface="Arial"/>
              <a:buChar char="•"/>
              <a:defRPr strike="noStrike" u="none" b="0" cap="none" baseline="0" sz="1800" i="0">
                <a:solidFill>
                  <a:schemeClr val="lt1"/>
                </a:solidFill>
                <a:latin typeface="Arial"/>
                <a:ea typeface="Arial"/>
                <a:cs typeface="Arial"/>
                <a:sym typeface="Arial"/>
              </a:defRPr>
            </a:lvl7pPr>
            <a:lvl8pPr algn="l" rtl="0" indent="-228600" marL="3429000">
              <a:spcBef>
                <a:spcPts val="360"/>
              </a:spcBef>
              <a:buClr>
                <a:schemeClr val="lt1"/>
              </a:buClr>
              <a:buSzPct val="100000"/>
              <a:buFont typeface="Courier New"/>
              <a:buChar char="o"/>
              <a:defRPr strike="noStrike" u="none" b="0" cap="none" baseline="0" sz="1800" i="0">
                <a:solidFill>
                  <a:schemeClr val="lt1"/>
                </a:solidFill>
                <a:latin typeface="Arial"/>
                <a:ea typeface="Arial"/>
                <a:cs typeface="Arial"/>
                <a:sym typeface="Arial"/>
              </a:defRPr>
            </a:lvl8pPr>
            <a:lvl9pPr algn="l" rtl="0" indent="-228600" marL="3886200">
              <a:spcBef>
                <a:spcPts val="360"/>
              </a:spcBef>
              <a:buClr>
                <a:schemeClr val="lt1"/>
              </a:buClr>
              <a:buSzPct val="100000"/>
              <a:buFont typeface="Wingdings"/>
              <a:buChar char="§"/>
              <a:defRPr strike="noStrike" u="none" b="0" cap="none" baseline="0" sz="1800" i="0">
                <a:solidFill>
                  <a:schemeClr val="lt1"/>
                </a:solidFill>
                <a:latin typeface="Arial"/>
                <a:ea typeface="Arial"/>
                <a:cs typeface="Arial"/>
                <a:sym typeface="Arial"/>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2.xml" Type="http://schemas.openxmlformats.org/officeDocument/2006/relationships/slideLayout" Id="rId1"/><Relationship Target="http://youtube.com/v/nSWKdCSXeTM" Type="http://schemas.openxmlformats.org/officeDocument/2006/relationships/hyperlink" TargetMode="External" Id="rId4"/><Relationship Target="../media/image00.jpg" Type="http://schemas.openxmlformats.org/officeDocument/2006/relationships/image" Id="rId5"/></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2.xml" Type="http://schemas.openxmlformats.org/officeDocument/2006/relationships/slideLayout" Id="rId1"/></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2.xml" Type="http://schemas.openxmlformats.org/officeDocument/2006/relationships/slideLayout" Id="rId1"/></Relationships>
</file>

<file path=ppt/slides/_rels/slide8.xml.rels><?xml version="1.0" encoding="UTF-8" standalone="yes"?><Relationships xmlns="http://schemas.openxmlformats.org/package/2006/relationships"><Relationship Target="../notesSlides/notesSlide8.xml" Type="http://schemas.openxmlformats.org/officeDocument/2006/relationships/notesSlide" Id="rId2"/><Relationship Target="../slideLayouts/slideLayout2.xml" Type="http://schemas.openxmlformats.org/officeDocument/2006/relationships/slideLayout" Id="rId1"/></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y="0" x="0"/>
          <a:ext cy="0" cx="0"/>
          <a:chOff y="0" x="0"/>
          <a:chExt cy="0" cx="0"/>
        </a:xfrm>
      </p:grpSpPr>
      <p:sp>
        <p:nvSpPr>
          <p:cNvPr id="23" name="Shape 23"/>
          <p:cNvSpPr txBox="1"/>
          <p:nvPr>
            <p:ph type="ctrTitle"/>
          </p:nvPr>
        </p:nvSpPr>
        <p:spPr>
          <a:xfrm>
            <a:off y="2111123" x="685800"/>
            <a:ext cy="1546474" cx="7772400"/>
          </a:xfrm>
          <a:prstGeom prst="rect">
            <a:avLst/>
          </a:prstGeom>
        </p:spPr>
        <p:txBody>
          <a:bodyPr bIns="91425" rIns="91425" lIns="91425" tIns="91425" anchor="b" anchorCtr="0">
            <a:noAutofit/>
          </a:bodyPr>
          <a:lstStyle/>
          <a:p>
            <a:pPr>
              <a:buNone/>
            </a:pPr>
            <a:r>
              <a:rPr sz="5900" lang="en">
                <a:solidFill>
                  <a:srgbClr val="505050"/>
                </a:solidFill>
              </a:rPr>
              <a:t>
</a:t>
            </a:r>
            <a:r>
              <a:rPr lang="en"/>
              <a:t>Algeria Siege</a:t>
            </a:r>
          </a:p>
        </p:txBody>
      </p:sp>
      <p:sp>
        <p:nvSpPr>
          <p:cNvPr id="24" name="Shape 24"/>
          <p:cNvSpPr txBox="1"/>
          <p:nvPr>
            <p:ph idx="1" type="subTitle"/>
          </p:nvPr>
        </p:nvSpPr>
        <p:spPr>
          <a:xfrm>
            <a:off y="3786737" x="685800"/>
            <a:ext cy="1046317" cx="7772400"/>
          </a:xfrm>
          <a:prstGeom prst="rect">
            <a:avLst/>
          </a:prstGeom>
        </p:spPr>
        <p:txBody>
          <a:bodyPr bIns="91425" rIns="91425" lIns="91425" tIns="91425" anchor="t" anchorCtr="0">
            <a:noAutofit/>
          </a:bodyPr>
          <a:lstStyle/>
          <a:p>
            <a:pPr>
              <a:buNone/>
            </a:pPr>
            <a:r>
              <a:rPr lang="en"/>
              <a:t>By Areez Rahim</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 name="Shape 28"/>
        <p:cNvGrpSpPr/>
        <p:nvPr/>
      </p:nvGrpSpPr>
      <p:grpSpPr>
        <a:xfrm>
          <a:off y="0" x="0"/>
          <a:ext cy="0" cx="0"/>
          <a:chOff y="0" x="0"/>
          <a:chExt cy="0" cx="0"/>
        </a:xfrm>
      </p:grpSpPr>
      <p:sp>
        <p:nvSpPr>
          <p:cNvPr id="29" name="Shape 29"/>
          <p:cNvSpPr txBox="1"/>
          <p:nvPr>
            <p:ph type="title"/>
          </p:nvPr>
        </p:nvSpPr>
        <p:spPr>
          <a:xfrm>
            <a:off y="-264900" x="457200"/>
            <a:ext cy="1143000" cx="8229600"/>
          </a:xfrm>
          <a:prstGeom prst="rect">
            <a:avLst/>
          </a:prstGeom>
        </p:spPr>
        <p:txBody>
          <a:bodyPr bIns="91425" rIns="91425" lIns="91425" tIns="91425" anchor="b" anchorCtr="0">
            <a:noAutofit/>
          </a:bodyPr>
          <a:lstStyle/>
          <a:p>
            <a:pPr algn="ctr">
              <a:buNone/>
            </a:pPr>
            <a:r>
              <a:rPr lang="en"/>
              <a:t>What my story is about?</a:t>
            </a:r>
          </a:p>
        </p:txBody>
      </p:sp>
      <p:sp>
        <p:nvSpPr>
          <p:cNvPr id="30" name="Shape 30"/>
          <p:cNvSpPr txBox="1"/>
          <p:nvPr>
            <p:ph idx="1" type="body"/>
          </p:nvPr>
        </p:nvSpPr>
        <p:spPr>
          <a:xfrm>
            <a:off y="939073" x="457199"/>
            <a:ext cy="5655900" cx="8229600"/>
          </a:xfrm>
          <a:prstGeom prst="rect">
            <a:avLst/>
          </a:prstGeom>
          <a:noFill/>
          <a:ln>
            <a:noFill/>
          </a:ln>
        </p:spPr>
        <p:txBody>
          <a:bodyPr bIns="91425" rIns="91425" lIns="91425" tIns="91425" anchor="t" anchorCtr="0">
            <a:noAutofit/>
          </a:bodyPr>
          <a:lstStyle/>
          <a:p>
            <a:pPr>
              <a:buNone/>
            </a:pPr>
            <a:r>
              <a:rPr lang="en"/>
              <a:t>My story is about a terrorist act in algeria with a hostage situation.It happen because earlier in relation to the french intervention against Islamist in Mali. "the aim of the kidnappers was to blow up the gas plant" said the prime minister.The prime minister also says 37 foreigners and 29 islamist kidnappers died, including a security guard.The terrorist where from Algeria, Egypt, Tunisia, Mali, Niger, Canada and Mauritania (7 terrorist) 3 of them of them were arrested. The hostages were taken by the terrorist coming in the bus and capturing the citizens. </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 name="Shape 34"/>
        <p:cNvGrpSpPr/>
        <p:nvPr/>
      </p:nvGrpSpPr>
      <p:grpSpPr>
        <a:xfrm>
          <a:off y="0" x="0"/>
          <a:ext cy="0" cx="0"/>
          <a:chOff y="0" x="0"/>
          <a:chExt cy="0" cx="0"/>
        </a:xfrm>
      </p:grpSpPr>
      <p:sp>
        <p:nvSpPr>
          <p:cNvPr id="35" name="Shape 35"/>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t>continued from slide 2.......</a:t>
            </a:r>
          </a:p>
        </p:txBody>
      </p:sp>
      <p:sp>
        <p:nvSpPr>
          <p:cNvPr id="36" name="Shape 36"/>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a:buNone/>
            </a:pPr>
            <a:r>
              <a:rPr lang="en"/>
              <a:t>The place was a gas planet </a:t>
            </a:r>
          </a:p>
          <a:p>
            <a:pPr rtl="0" lvl="0">
              <a:buNone/>
            </a:pPr>
            <a:r>
              <a:rPr lang="en"/>
              <a:t>located in Tiguentourine, near </a:t>
            </a:r>
          </a:p>
          <a:p>
            <a:pPr rtl="0" lvl="0">
              <a:buNone/>
            </a:pPr>
            <a:r>
              <a:rPr lang="en"/>
              <a:t>Amenas deep in the Sahara </a:t>
            </a:r>
          </a:p>
          <a:p>
            <a:pPr rtl="0" lvl="0">
              <a:buNone/>
            </a:pPr>
            <a:r>
              <a:rPr lang="en"/>
              <a:t>desert. They surrounded the </a:t>
            </a:r>
          </a:p>
          <a:p>
            <a:pPr rtl="0" lvl="0">
              <a:buNone/>
            </a:pPr>
            <a:r>
              <a:rPr lang="en"/>
              <a:t>sight with land mines while later the military surrounded the compound.</a:t>
            </a:r>
          </a:p>
        </p:txBody>
      </p:sp>
      <p:sp>
        <p:nvSpPr>
          <p:cNvPr id="37" name="Shape 37">
            <a:hlinkClick r:id="rId4"/>
          </p:cNvPr>
          <p:cNvSpPr/>
          <p:nvPr/>
        </p:nvSpPr>
        <p:spPr>
          <a:xfrm>
            <a:off y="1600200" x="5815923"/>
            <a:ext cy="2150936" cx="2870876"/>
          </a:xfrm>
          <a:prstGeom prst="rect">
            <a:avLst/>
          </a:prstGeom>
          <a:blipFill>
            <a:blip r:embed="rId5"/>
            <a:stretch>
              <a:fillRect/>
            </a:stretch>
          </a:blipFill>
          <a:ln>
            <a:noFill/>
          </a:ln>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 name="Shape 41"/>
        <p:cNvGrpSpPr/>
        <p:nvPr/>
      </p:nvGrpSpPr>
      <p:grpSpPr>
        <a:xfrm>
          <a:off y="0" x="0"/>
          <a:ext cy="0" cx="0"/>
          <a:chOff y="0" x="0"/>
          <a:chExt cy="0" cx="0"/>
        </a:xfrm>
      </p:grpSpPr>
      <p:sp>
        <p:nvSpPr>
          <p:cNvPr id="42" name="Shape 42"/>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t>Change</a:t>
            </a:r>
          </a:p>
        </p:txBody>
      </p:sp>
      <p:sp>
        <p:nvSpPr>
          <p:cNvPr id="43" name="Shape 43"/>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a:buNone/>
            </a:pPr>
            <a:r>
              <a:rPr lang="en"/>
              <a:t>I think that what made the militants want to blow up the gas plant is because they probably want to be free people and used a gas plant as an example to show they can do anything they want and take over the government, or they are supporting a cause like the cause of Osama bin Laden. But, the reason  they say is because the terrorists wanted to free the islamist prisoners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 name="Shape 47"/>
        <p:cNvGrpSpPr/>
        <p:nvPr/>
      </p:nvGrpSpPr>
      <p:grpSpPr>
        <a:xfrm>
          <a:off y="0" x="0"/>
          <a:ext cy="0" cx="0"/>
          <a:chOff y="0" x="0"/>
          <a:chExt cy="0" cx="0"/>
        </a:xfrm>
      </p:grpSpPr>
      <p:sp>
        <p:nvSpPr>
          <p:cNvPr id="48" name="Shape 48"/>
          <p:cNvSpPr txBox="1"/>
          <p:nvPr>
            <p:ph type="title"/>
          </p:nvPr>
        </p:nvSpPr>
        <p:spPr>
          <a:xfrm>
            <a:off y="274637" x="457200"/>
            <a:ext cy="1143000" cx="8229600"/>
          </a:xfrm>
          <a:prstGeom prst="rect">
            <a:avLst/>
          </a:prstGeom>
        </p:spPr>
        <p:txBody>
          <a:bodyPr bIns="91425" rIns="91425" lIns="91425" tIns="91425" anchor="b" anchorCtr="0">
            <a:noAutofit/>
          </a:bodyPr>
          <a:lstStyle/>
          <a:p>
            <a:pPr algn="ctr">
              <a:buNone/>
            </a:pPr>
            <a:r>
              <a:rPr sz="4800" lang="en"/>
              <a:t>AOI</a:t>
            </a:r>
          </a:p>
        </p:txBody>
      </p:sp>
      <p:sp>
        <p:nvSpPr>
          <p:cNvPr id="49" name="Shape 49"/>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a:buNone/>
            </a:pPr>
            <a:r>
              <a:rPr lang="en"/>
              <a:t>This incident was unfortunate and cost the lives  of innocent people. I would act by protesting against terrorism. I would change by writing against terrorism on the social media and how it is bad. I should be careful what i say on the social media and nobody can get hurt (physically). I can start to go against with them and they will join me in the act against terrorism and we will grow a relationship to fight against terrorism.</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 name="Shape 53"/>
        <p:cNvGrpSpPr/>
        <p:nvPr/>
      </p:nvGrpSpPr>
      <p:grpSpPr>
        <a:xfrm>
          <a:off y="0" x="0"/>
          <a:ext cy="0" cx="0"/>
          <a:chOff y="0" x="0"/>
          <a:chExt cy="0" cx="0"/>
        </a:xfrm>
      </p:grpSpPr>
      <p:sp>
        <p:nvSpPr>
          <p:cNvPr id="54" name="Shape 54"/>
          <p:cNvSpPr txBox="1"/>
          <p:nvPr>
            <p:ph type="title"/>
          </p:nvPr>
        </p:nvSpPr>
        <p:spPr>
          <a:xfrm>
            <a:off y="274637" x="457200"/>
            <a:ext cy="1143000" cx="8229600"/>
          </a:xfrm>
          <a:prstGeom prst="rect">
            <a:avLst/>
          </a:prstGeom>
        </p:spPr>
        <p:txBody>
          <a:bodyPr bIns="91425" rIns="91425" lIns="91425" tIns="91425" anchor="b" anchorCtr="0">
            <a:noAutofit/>
          </a:bodyPr>
          <a:lstStyle/>
          <a:p>
            <a:pPr algn="ctr">
              <a:buNone/>
            </a:pPr>
            <a:r>
              <a:rPr lang="en"/>
              <a:t>Viewpoints</a:t>
            </a:r>
          </a:p>
        </p:txBody>
      </p:sp>
      <p:sp>
        <p:nvSpPr>
          <p:cNvPr id="55" name="Shape 55"/>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a:buNone/>
            </a:pPr>
            <a:r>
              <a:rPr lang="en"/>
              <a:t> Militants: We were planning to blow up the plant, but to make sure that the military didn't compromise our mission, we took hostages, even foreign ones. I think that the military should back off and let us do our job or the hostages wouldn't be killed.</a:t>
            </a:r>
          </a:p>
          <a:p>
            <a:r>
              <a:t/>
            </a:r>
          </a:p>
          <a:p>
            <a:pPr>
              <a:buNone/>
            </a:pPr>
            <a:r>
              <a:rPr lang="en"/>
              <a:t>Prime Minister: This crisis was not expected and i am sorry for the innocent people had to die for it. May they rest in peace  </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9" name="Shape 59"/>
        <p:cNvGrpSpPr/>
        <p:nvPr/>
      </p:nvGrpSpPr>
      <p:grpSpPr>
        <a:xfrm>
          <a:off y="0" x="0"/>
          <a:ext cy="0" cx="0"/>
          <a:chOff y="0" x="0"/>
          <a:chExt cy="0" cx="0"/>
        </a:xfrm>
      </p:grpSpPr>
      <p:sp>
        <p:nvSpPr>
          <p:cNvPr id="60" name="Shape 60"/>
          <p:cNvSpPr txBox="1"/>
          <p:nvPr>
            <p:ph type="title"/>
          </p:nvPr>
        </p:nvSpPr>
        <p:spPr>
          <a:xfrm>
            <a:off y="274637" x="457200"/>
            <a:ext cy="1143000" cx="8229600"/>
          </a:xfrm>
          <a:prstGeom prst="rect">
            <a:avLst/>
          </a:prstGeom>
        </p:spPr>
        <p:txBody>
          <a:bodyPr bIns="91425" rIns="91425" lIns="91425" tIns="91425" anchor="b" anchorCtr="0">
            <a:noAutofit/>
          </a:bodyPr>
          <a:lstStyle/>
          <a:p>
            <a:pPr algn="ctr">
              <a:buNone/>
            </a:pPr>
            <a:r>
              <a:rPr b="0" sz="9600" lang="en"/>
              <a:t>THE END!!!!!!!!</a:t>
            </a:r>
          </a:p>
        </p:txBody>
      </p:sp>
      <p:sp>
        <p:nvSpPr>
          <p:cNvPr id="61" name="Shape 61"/>
          <p:cNvSpPr txBox="1"/>
          <p:nvPr>
            <p:ph idx="1" type="body"/>
          </p:nvPr>
        </p:nvSpPr>
        <p:spPr>
          <a:xfrm>
            <a:off y="1129998" x="457200"/>
            <a:ext cy="5437800" cx="8229600"/>
          </a:xfrm>
          <a:prstGeom prst="rect">
            <a:avLst/>
          </a:prstGeom>
        </p:spPr>
        <p:txBody>
          <a:bodyPr bIns="91425" rIns="91425" lIns="91425" tIns="91425" anchor="t" anchorCtr="0">
            <a:noAutofit/>
          </a:bodyPr>
          <a:lstStyle/>
          <a:p>
            <a:pPr>
              <a:buNone/>
            </a:pPr>
            <a:r>
              <a:rPr sz="9600" lang="en"/>
              <a:t>!!!!!!!!!!!!!!!!!!!!!!!!!!!!!!!!!!!!!!!!!!!!!!!!!!!!!!!!!!!!!!!!!!!!!!!!!!!!!!!!!!!!!!!!!!!!!!!!!!!!</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y="0" x="0"/>
          <a:ext cy="0" cx="0"/>
          <a:chOff y="0" x="0"/>
          <a:chExt cy="0" cx="0"/>
        </a:xfrm>
      </p:grpSpPr>
      <p:sp>
        <p:nvSpPr>
          <p:cNvPr id="66" name="Shape 66"/>
          <p:cNvSpPr txBox="1"/>
          <p:nvPr>
            <p:ph type="title"/>
          </p:nvPr>
        </p:nvSpPr>
        <p:spPr>
          <a:xfrm>
            <a:off y="274637" x="457200"/>
            <a:ext cy="1143000" cx="8229600"/>
          </a:xfrm>
          <a:prstGeom prst="rect">
            <a:avLst/>
          </a:prstGeom>
        </p:spPr>
        <p:txBody>
          <a:bodyPr bIns="91425" rIns="91425" lIns="91425" tIns="91425" anchor="b" anchorCtr="0">
            <a:noAutofit/>
          </a:bodyPr>
          <a:lstStyle/>
          <a:p/>
        </p:txBody>
      </p:sp>
      <p:sp>
        <p:nvSpPr>
          <p:cNvPr id="67" name="Shape 67"/>
          <p:cNvSpPr txBox="1"/>
          <p:nvPr>
            <p:ph idx="1" type="body"/>
          </p:nvPr>
        </p:nvSpPr>
        <p:spPr>
          <a:xfrm>
            <a:off y="1600200" x="457200"/>
            <a:ext cy="4967700" cx="8229600"/>
          </a:xfrm>
          <a:prstGeom prst="rect">
            <a:avLst/>
          </a:prstGeom>
        </p:spPr>
        <p:txBody>
          <a:bodyPr bIns="91425" rIns="91425" lIns="91425" tIns="91425" anchor="t" anchorCtr="0">
            <a:noAutofit/>
          </a:bodyPr>
          <a:lstStyle/>
          <a:p>
            <a:pPr>
              <a:buNone/>
            </a:pPr>
            <a:r>
              <a:rPr lang="en"/>
              <a:t>http://www.bbc.co.uk/news/world-africa-21056884</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xmlns:r="http://schemas.openxmlformats.org/officeDocument/2006/relationships">
  <a:themeElements>
    <a:clrScheme name="Custom 346">
      <a:dk1>
        <a:srgbClr val="000000"/>
      </a:dk1>
      <a:lt1>
        <a:srgbClr val="FFFFFF"/>
      </a:lt1>
      <a:dk2>
        <a:srgbClr val="4C4C4C"/>
      </a:dk2>
      <a:lt2>
        <a:srgbClr val="CCCCCC"/>
      </a:lt2>
      <a:accent1>
        <a:srgbClr val="89B4B8"/>
      </a:accent1>
      <a:accent2>
        <a:srgbClr val="AFA6CA"/>
      </a:accent2>
      <a:accent3>
        <a:srgbClr val="A5B492"/>
      </a:accent3>
      <a:accent4>
        <a:srgbClr val="E8CD6D"/>
      </a:accent4>
      <a:accent5>
        <a:srgbClr val="F4A447"/>
      </a:accent5>
      <a:accent6>
        <a:srgbClr val="D09D94"/>
      </a:accent6>
      <a:hlink>
        <a:srgbClr val="5EA7AA"/>
      </a:hlink>
      <a:folHlink>
        <a:srgbClr val="A295BE"/>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